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067A1-E642-44CE-9C5B-BF1B6E3783C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2A416-0694-4E78-8651-0353C91B6E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2A416-0694-4E78-8651-0353C91B6E7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2A416-0694-4E78-8651-0353C91B6E7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2A416-0694-4E78-8651-0353C91B6E7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2A416-0694-4E78-8651-0353C91B6E7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2A416-0694-4E78-8651-0353C91B6E7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2A416-0694-4E78-8651-0353C91B6E7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2A416-0694-4E78-8651-0353C91B6E7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2A416-0694-4E78-8651-0353C91B6E7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2A416-0694-4E78-8651-0353C91B6E7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2A416-0694-4E78-8651-0353C91B6E7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23D42-6578-46E8-B7E3-5E0426005D95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58066-F01B-4662-A26A-C62CD0CEC6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Nine Levels of Hell: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Marching Band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Gaspar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Hypocrites</a:t>
            </a:r>
            <a:endParaRPr lang="en-US" dirty="0"/>
          </a:p>
        </p:txBody>
      </p:sp>
      <p:pic>
        <p:nvPicPr>
          <p:cNvPr id="4" name="Content Placeholder 3" descr="hypocrit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Relaxed Attention</a:t>
            </a:r>
            <a:endParaRPr lang="en-US" dirty="0"/>
          </a:p>
        </p:txBody>
      </p:sp>
      <p:pic>
        <p:nvPicPr>
          <p:cNvPr id="4" name="Content Placeholder 3" descr="bdcontr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00400" y="1524000"/>
            <a:ext cx="2690562" cy="464524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Morning Practices</a:t>
            </a:r>
            <a:endParaRPr lang="en-US" dirty="0"/>
          </a:p>
        </p:txBody>
      </p:sp>
      <p:pic>
        <p:nvPicPr>
          <p:cNvPr id="4" name="Content Placeholder 3" descr="cold marchin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752600"/>
            <a:ext cx="5432454" cy="360714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Marching out of step</a:t>
            </a:r>
            <a:endParaRPr lang="en-US" dirty="0"/>
          </a:p>
        </p:txBody>
      </p:sp>
      <p:pic>
        <p:nvPicPr>
          <p:cNvPr id="4" name="Content Placeholder 3" descr="the Incredible Marching Band, out of tune and out of step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88762" y="1600200"/>
            <a:ext cx="7366476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Color Guard</a:t>
            </a:r>
            <a:endParaRPr lang="en-US" dirty="0"/>
          </a:p>
        </p:txBody>
      </p:sp>
      <p:pic>
        <p:nvPicPr>
          <p:cNvPr id="4" name="Content Placeholder 3" descr="colorguard.jp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1600200"/>
            <a:ext cx="7236146" cy="402510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Drum Majors</a:t>
            </a:r>
            <a:endParaRPr lang="en-US" dirty="0"/>
          </a:p>
        </p:txBody>
      </p:sp>
      <p:pic>
        <p:nvPicPr>
          <p:cNvPr id="4" name="Content Placeholder 3" descr="drum major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62200" y="1905000"/>
            <a:ext cx="5169836" cy="333454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 Drummers</a:t>
            </a:r>
            <a:endParaRPr lang="en-US" dirty="0"/>
          </a:p>
        </p:txBody>
      </p:sp>
      <p:pic>
        <p:nvPicPr>
          <p:cNvPr id="4" name="Content Placeholder 3" descr="drum l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0" y="1828800"/>
            <a:ext cx="4595835" cy="305831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Low Brass</a:t>
            </a:r>
            <a:endParaRPr lang="en-US" dirty="0"/>
          </a:p>
        </p:txBody>
      </p:sp>
      <p:pic>
        <p:nvPicPr>
          <p:cNvPr id="4" name="Content Placeholder 3" descr="low bras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958181"/>
            <a:ext cx="5715000" cy="3810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People not at attention</a:t>
            </a:r>
            <a:endParaRPr lang="en-US" dirty="0"/>
          </a:p>
        </p:txBody>
      </p:sp>
      <p:pic>
        <p:nvPicPr>
          <p:cNvPr id="4" name="Content Placeholder 3" descr="not at attenti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09800" y="1676400"/>
            <a:ext cx="4510087" cy="386048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56</Words>
  <Application>Microsoft Office PowerPoint</Application>
  <PresentationFormat>On-screen Show (4:3)</PresentationFormat>
  <Paragraphs>21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Nine Levels of Hell: Marching Band</vt:lpstr>
      <vt:lpstr>1. Relaxed Attention</vt:lpstr>
      <vt:lpstr>2. Morning Practices</vt:lpstr>
      <vt:lpstr>3. Marching out of step</vt:lpstr>
      <vt:lpstr>4. Color Guard</vt:lpstr>
      <vt:lpstr>5. Drum Majors</vt:lpstr>
      <vt:lpstr>6. Drummers</vt:lpstr>
      <vt:lpstr>7. Low Brass</vt:lpstr>
      <vt:lpstr>8. People not at attention</vt:lpstr>
      <vt:lpstr>9. Hypocrites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Nine Levels of Hell: Marching Band</dc:title>
  <dc:creator>James Gaspar</dc:creator>
  <cp:lastModifiedBy>James Gaspar</cp:lastModifiedBy>
  <cp:revision>3</cp:revision>
  <dcterms:created xsi:type="dcterms:W3CDTF">2011-09-15T21:40:38Z</dcterms:created>
  <dcterms:modified xsi:type="dcterms:W3CDTF">2011-09-15T22:01:16Z</dcterms:modified>
</cp:coreProperties>
</file>